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65" r:id="rId12"/>
    <p:sldId id="297" r:id="rId13"/>
    <p:sldId id="314" r:id="rId14"/>
    <p:sldId id="298" r:id="rId15"/>
    <p:sldId id="299" r:id="rId16"/>
    <p:sldId id="300" r:id="rId17"/>
    <p:sldId id="301" r:id="rId18"/>
    <p:sldId id="267" r:id="rId19"/>
    <p:sldId id="302" r:id="rId20"/>
    <p:sldId id="303" r:id="rId21"/>
    <p:sldId id="306" r:id="rId22"/>
    <p:sldId id="307" r:id="rId23"/>
    <p:sldId id="304" r:id="rId24"/>
    <p:sldId id="305" r:id="rId25"/>
    <p:sldId id="308" r:id="rId26"/>
    <p:sldId id="266" r:id="rId27"/>
    <p:sldId id="309" r:id="rId28"/>
    <p:sldId id="310" r:id="rId29"/>
    <p:sldId id="311" r:id="rId30"/>
    <p:sldId id="312" r:id="rId31"/>
    <p:sldId id="313" r:id="rId32"/>
    <p:sldId id="315" r:id="rId33"/>
    <p:sldId id="316" r:id="rId34"/>
    <p:sldId id="317" r:id="rId35"/>
    <p:sldId id="327" r:id="rId36"/>
    <p:sldId id="288" r:id="rId37"/>
    <p:sldId id="329" r:id="rId38"/>
    <p:sldId id="318" r:id="rId39"/>
    <p:sldId id="268" r:id="rId40"/>
    <p:sldId id="273" r:id="rId41"/>
    <p:sldId id="284" r:id="rId42"/>
    <p:sldId id="291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9425" autoAdjust="0"/>
  </p:normalViewPr>
  <p:slideViewPr>
    <p:cSldViewPr>
      <p:cViewPr varScale="1">
        <p:scale>
          <a:sx n="142" d="100"/>
          <a:sy n="142" d="100"/>
        </p:scale>
        <p:origin x="-108" y="-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21454"/>
            <a:ext cx="7886728" cy="91083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Открытых дверей в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ГБПОУ «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Магаданский политехнический техникум»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3ccdf982f851cd4fb16393f85face3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35919"/>
            <a:ext cx="6786610" cy="3507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3200" dirty="0" smtClean="0"/>
              <a:t>   Для студентов специальностей геологии и обогащения полезных ископаемых, оборудованы специальные аудитории для освоения данных профессий.  </a:t>
            </a:r>
            <a:endParaRPr lang="ru-RU" sz="3200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трудник\Desktop\фото\1bc2728b-e72e-4868-afe6-02bea1aa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отрудник\Desktop\фото\92b60f4e-bcae-4d4d-82bc-6fa36ceebf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dirty="0" smtClean="0"/>
              <a:t>В этом году состоялось открытие новой лаборатории в нижнем корпусе нашего техникума для специальности «Обогащение полезных ископаемых». </a:t>
            </a:r>
            <a:endParaRPr lang="ru-RU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2964022_566788803872764_1571626558023239604_n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0"/>
            <a:ext cx="6480721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697574_163889275031473_7315746165398913252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5400600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dirty="0" smtClean="0">
                <a:latin typeface="+mj-lt"/>
              </a:rPr>
              <a:t>Для специальности «</a:t>
            </a:r>
            <a:r>
              <a:rPr lang="ru-RU" dirty="0" smtClean="0">
                <a:latin typeface="+mj-lt"/>
                <a:cs typeface="Times New Roman" pitchFamily="18" charset="0"/>
              </a:rPr>
              <a:t>Технического обслуживания </a:t>
            </a:r>
            <a:r>
              <a:rPr lang="ru-RU" dirty="0" smtClean="0">
                <a:latin typeface="+mj-lt"/>
                <a:cs typeface="Times New Roman" pitchFamily="18" charset="0"/>
              </a:rPr>
              <a:t>и </a:t>
            </a:r>
            <a:r>
              <a:rPr lang="ru-RU" dirty="0" smtClean="0">
                <a:latin typeface="+mj-lt"/>
                <a:cs typeface="Times New Roman" pitchFamily="18" charset="0"/>
              </a:rPr>
              <a:t>ремонта </a:t>
            </a:r>
            <a:r>
              <a:rPr lang="ru-RU" dirty="0" smtClean="0">
                <a:latin typeface="+mj-lt"/>
                <a:cs typeface="Times New Roman" pitchFamily="18" charset="0"/>
              </a:rPr>
              <a:t>автомобильного </a:t>
            </a:r>
            <a:r>
              <a:rPr lang="ru-RU" dirty="0" smtClean="0">
                <a:latin typeface="+mj-lt"/>
                <a:cs typeface="Times New Roman" pitchFamily="18" charset="0"/>
              </a:rPr>
              <a:t>транспорта» в техникуме имеется специализированная техника. </a:t>
            </a:r>
            <a:endParaRPr lang="ru-RU" dirty="0" smtClean="0">
              <a:latin typeface="+mj-lt"/>
            </a:endParaRPr>
          </a:p>
          <a:p>
            <a:pPr algn="just">
              <a:buNone/>
            </a:pPr>
            <a:r>
              <a:rPr lang="ru-RU" dirty="0" smtClean="0">
                <a:latin typeface="+mj-lt"/>
              </a:rPr>
              <a:t>  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отрудник\Desktop\фото\5a6a0b8b-3d07-4467-a16e-bfccdb0de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Сотрудник\Desktop\фото\639364ca-d18c-4ff8-a649-a31fd320b0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1"/>
            <a:ext cx="8229600" cy="14466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38.02.01Экономика и бухгалтерский         учет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(по отраслям)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85932"/>
            <a:ext cx="3929090" cy="280869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бухгалтер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обучения: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очная (11кл)  заочная (11кл)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обучения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очная (1г.10м.) заочная (2г. 10м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thebalance.com/thmb/6DuHp-34Em1FcHBmcS0hVTyhqXs=/7108x5260/filters:fill(auto,1)/doing-her-work-at-home-498335019-5ab3d9bf119fa800370a2d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446601"/>
            <a:ext cx="4429156" cy="369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10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отрудник\Desktop\фото\91bd03f9-27c6-4760-a990-a0e2b216c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отрудник\Desktop\фото\320c3530-17db-4dfa-93f2-d618ce6e91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dirty="0" smtClean="0"/>
              <a:t>Также на базе нашего техникума студенты могут отучиться и получить водительское удостоверение. </a:t>
            </a:r>
            <a:endParaRPr lang="ru-RU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отрудник\Desktop\фото\48a9fe09-7e8b-404e-b17e-d6b2a0c25a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dirty="0" smtClean="0">
                <a:latin typeface="+mj-lt"/>
              </a:rPr>
              <a:t>Студенты специальности «</a:t>
            </a:r>
            <a:r>
              <a:rPr lang="ru-RU" dirty="0" smtClean="0">
                <a:latin typeface="+mj-lt"/>
                <a:cs typeface="Times New Roman" pitchFamily="18" charset="0"/>
              </a:rPr>
              <a:t>Техническая </a:t>
            </a:r>
            <a:r>
              <a:rPr lang="ru-RU" dirty="0" smtClean="0">
                <a:latin typeface="+mj-lt"/>
                <a:cs typeface="Times New Roman" pitchFamily="18" charset="0"/>
              </a:rPr>
              <a:t>эксплуатация и обслуживание электрического и электромеханического </a:t>
            </a:r>
            <a:r>
              <a:rPr lang="ru-RU" dirty="0" smtClean="0">
                <a:latin typeface="+mj-lt"/>
                <a:cs typeface="Times New Roman" pitchFamily="18" charset="0"/>
              </a:rPr>
              <a:t>оборудования» также получают полное освоение своей профессии благодаря хорошему оснащению аудиторий.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Сотрудник\Desktop\фото\3eeaa8da-ba64-4781-9a97-5fa590398b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отрудник\Desktop\фото\75c7afda-c224-4a1c-85d0-eeb611bf57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отрудник\Desktop\фото\83a1b9f9-5b74-4c1e-b58b-c7ad64be8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976664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10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69"/>
            <a:ext cx="8229600" cy="19466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13.02.11. Техническая эксплуатация и обслуживание электрического и электромеханического оборудования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 отраслям)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57818" y="2143121"/>
            <a:ext cx="3786182" cy="2451501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техник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обучения: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очная (9кл)  заочная (11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обучения: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3года 10 месяцев</a:t>
            </a:r>
          </a:p>
          <a:p>
            <a:endParaRPr lang="ru-RU" dirty="0"/>
          </a:p>
        </p:txBody>
      </p:sp>
      <p:pic>
        <p:nvPicPr>
          <p:cNvPr id="4" name="Рисунок 3" descr="http://www.mss.su/wp-content/uploads/2015/12/elektri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32"/>
            <a:ext cx="5000661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dirty="0" smtClean="0"/>
              <a:t>Специальность «Информационные системы» не отступает степенью оснащения, ведь для студентов приобретены новые электронно-вычислительные машины. </a:t>
            </a:r>
            <a:endParaRPr lang="ru-RU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0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396536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dirty="0" smtClean="0"/>
              <a:t>Студенты специальности «Экономика и бухгалтерский учет» получают нужные знания и навыки благодаря нашим преподавателям и прохождению производственной практики. </a:t>
            </a: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20200319-WA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4608512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dirty="0" smtClean="0"/>
              <a:t>Специальность строителя не менее интересная и востребованная.   </a:t>
            </a:r>
            <a:endParaRPr lang="ru-RU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7494"/>
            <a:ext cx="5572835" cy="4876006"/>
          </a:xfrm>
        </p:spPr>
      </p:pic>
    </p:spTree>
  </p:cSld>
  <p:clrMapOvr>
    <a:masterClrMapping/>
  </p:clrMapOvr>
  <p:transition advClick="0" advTm="4000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Сотрудник\Desktop\фото\951ac562-1b18-4987-a223-7e36e53d3d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128792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07395" y="23870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2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128792" cy="5143500"/>
          </a:xfrm>
        </p:spPr>
      </p:pic>
    </p:spTree>
  </p:cSld>
  <p:clrMapOvr>
    <a:masterClrMapping/>
  </p:clrMapOvr>
  <p:transition advClick="0" advTm="4000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Ольском</a:t>
            </a:r>
            <a:r>
              <a:rPr lang="ru-RU" dirty="0" smtClean="0"/>
              <a:t> филиале нашего политехникума имеется интересная специальность – «Ветеринарное дело». </a:t>
            </a:r>
            <a:endParaRPr lang="ru-RU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отрудник\Desktop\фото\07d377ea-1b45-40ea-ac9a-224186f9aa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466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21.01.13 Геологическая съемка, поиски и разведка месторождений полезных ископаемых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2089544"/>
            <a:ext cx="4143372" cy="29468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Квалификация-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техник-геолог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обучения: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очная (9кл) заочная (11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                                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обучения: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3года 10 месяцев</a:t>
            </a:r>
          </a:p>
          <a:p>
            <a:endParaRPr lang="ru-RU" dirty="0"/>
          </a:p>
        </p:txBody>
      </p:sp>
      <p:pic>
        <p:nvPicPr>
          <p:cNvPr id="5" name="Рисунок 4" descr="https://www.stihi.ru/pics/2018/03/31/23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304"/>
            <a:ext cx="4643470" cy="367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отрудник\Desktop\фото\18aa58ee-eca0-406d-b2ab-8f73ac1440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отрудник\Desktop\фото\239ccffe-0db1-4f39-b290-b71816be0d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858312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07395" y="238708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Студенты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7395" y="238708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Студенты </a:t>
            </a:r>
            <a:endParaRPr lang="ru-RU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Сотрудник\Desktop\фото\315105cc-d767-4695-b416-52b4e1026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715436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dirty="0" smtClean="0"/>
              <a:t>Студенты нашего техникума являются активными участниками многих городских, региональных и даже всероссийских мероприятий и конкурсов. </a:t>
            </a:r>
            <a:endParaRPr lang="ru-RU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910827_726805397803679_3051176862885521623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5184575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402881_102867007829462_184405537479146313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5472607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272084_173101107175554_482229547195097434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040559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576660_462515514257159_249421150977717509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264695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851549_201498544219396_856199028930914753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544615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799186_302224084028454_1744730216212227227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048672" cy="5143500"/>
          </a:xfrm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6"/>
            <a:ext cx="8229600" cy="9108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23.02.07. Техническое обслуживание и ремонт автомобильного транспорта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72132" y="1875230"/>
            <a:ext cx="3571868" cy="2719393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техник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очная (9кл)заочная (11кл)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обучения: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3года 10 месяцев</a:t>
            </a:r>
            <a:endParaRPr lang="ru-RU" sz="2400" dirty="0"/>
          </a:p>
        </p:txBody>
      </p:sp>
      <p:pic>
        <p:nvPicPr>
          <p:cNvPr id="4" name="Рисунок 3" descr="https://ruspekh.ru/images/articles/59725/2018_04_21-765-01_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42"/>
            <a:ext cx="5214976" cy="355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11510"/>
            <a:ext cx="7467600" cy="44439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/>
              <a:t>Спасибо за внимание, ждем Вас в нашем Магаданском политехническом техникуме! </a:t>
            </a:r>
            <a:endParaRPr lang="ru-RU" sz="4800" dirty="0"/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758138" cy="5976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21.02.14. Маркшейдерское дело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53759"/>
            <a:ext cx="3614734" cy="301942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горный-техник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маркшейдер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обучения: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заочная (11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обучения: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3года 10 месяцев</a:t>
            </a:r>
            <a:endParaRPr lang="ru-RU" sz="2400" dirty="0"/>
          </a:p>
        </p:txBody>
      </p:sp>
      <p:pic>
        <p:nvPicPr>
          <p:cNvPr id="4" name="Рисунок 3" descr="https://avatars.mds.yandex.net/get-altay/941278/2a00000161a81dd74b5b59e10a3bdae1460c/or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071552"/>
            <a:ext cx="514353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21.02.18.Обогащение полезных ископаемых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53759"/>
            <a:ext cx="4000528" cy="30408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техник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очная (9кл) заочная(11кл)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обучения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3года 10 месяцев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m-news.ru/wp-content/uploads/2019/06/03/zoloto-2-1024x6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32287"/>
            <a:ext cx="4572032" cy="37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1513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08.02.05. Строительство и эксплуатация автомобильных дорог и аэродромов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60916"/>
            <a:ext cx="8229600" cy="117872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техник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очная (9кл)  заочная (11кл)                                 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обучения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3года 10 месяцев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http://roscable.com/wp-content/uploads/2017/10/55557777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502"/>
            <a:ext cx="61436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6766" cy="704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09.02.07. Информационные системы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81"/>
            <a:ext cx="3071834" cy="309444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техник по информационным                                        системам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обучения: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очная (9кл)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 обучения: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3года 10 месяцев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sxodim.com/uploads/astana/2018/09/programmi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339444"/>
            <a:ext cx="5429288" cy="366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403</Words>
  <Application>Microsoft Office PowerPoint</Application>
  <PresentationFormat>Экран (16:9)</PresentationFormat>
  <Paragraphs>69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Эркер</vt:lpstr>
      <vt:lpstr>День Открытых дверей в ГБПОУ «Магаданский политехнический техникум»</vt:lpstr>
      <vt:lpstr>     38.02.01Экономика и бухгалтерский         учет                   (по отраслям)</vt:lpstr>
      <vt:lpstr>13.02.11. Техническая эксплуатация и обслуживание электрического и электромеханического оборудования (по отраслям)</vt:lpstr>
      <vt:lpstr>21.01.13 Геологическая съемка, поиски и разведка месторождений полезных ископаемых</vt:lpstr>
      <vt:lpstr>23.02.07. Техническое обслуживание и ремонт автомобильного транспорта</vt:lpstr>
      <vt:lpstr>21.02.14. Маркшейдерское дело</vt:lpstr>
      <vt:lpstr>21.02.18.Обогащение полезных ископаемых</vt:lpstr>
      <vt:lpstr>08.02.05. Строительство и эксплуатация автомобильных дорог и аэродромов</vt:lpstr>
      <vt:lpstr>09.02.07. Информационные системы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Специальности ГБПОУ «Магаданского политехнического техникума»</dc:title>
  <dc:creator>Сотрудник</dc:creator>
  <cp:lastModifiedBy>Сотрудник</cp:lastModifiedBy>
  <cp:revision>48</cp:revision>
  <dcterms:created xsi:type="dcterms:W3CDTF">2019-10-08T03:26:18Z</dcterms:created>
  <dcterms:modified xsi:type="dcterms:W3CDTF">2020-05-22T02:25:39Z</dcterms:modified>
</cp:coreProperties>
</file>