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3864" y="-17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E54D-4D8E-4E31-8CDE-E0EB675CD538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DED71-5926-4831-AB92-FD53A338B9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E54D-4D8E-4E31-8CDE-E0EB675CD538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DED71-5926-4831-AB92-FD53A338B9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E54D-4D8E-4E31-8CDE-E0EB675CD538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DED71-5926-4831-AB92-FD53A338B9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E54D-4D8E-4E31-8CDE-E0EB675CD538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DED71-5926-4831-AB92-FD53A338B9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E54D-4D8E-4E31-8CDE-E0EB675CD538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DED71-5926-4831-AB92-FD53A338B9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E54D-4D8E-4E31-8CDE-E0EB675CD538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DED71-5926-4831-AB92-FD53A338B9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E54D-4D8E-4E31-8CDE-E0EB675CD538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DED71-5926-4831-AB92-FD53A338B9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E54D-4D8E-4E31-8CDE-E0EB675CD538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DED71-5926-4831-AB92-FD53A338B9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E54D-4D8E-4E31-8CDE-E0EB675CD538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DED71-5926-4831-AB92-FD53A338B9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E54D-4D8E-4E31-8CDE-E0EB675CD538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DED71-5926-4831-AB92-FD53A338B9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E54D-4D8E-4E31-8CDE-E0EB675CD538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DED71-5926-4831-AB92-FD53A338B9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DE54D-4D8E-4E31-8CDE-E0EB675CD538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DED71-5926-4831-AB92-FD53A338B9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B:\Югрузки\ерунда в тех\готово\1 слайд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B:\Югрузки\ерунда в тех\готово\2 слайд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B:\Югрузки\ерунда в тех\готово\3 слайд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72008"/>
            <a:ext cx="8892480" cy="6669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B:\Югрузки\ерунда в тех\готово\4 слайд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72008"/>
            <a:ext cx="8892480" cy="6669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B:\Югрузки\ерунда в тех\готово\5 слайд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B:\Югрузки\ерунда в тех\готово\6 слайд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5" y="44624"/>
            <a:ext cx="8988491" cy="6741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B:\Югрузки\ерунда в тех\готово\7 слайд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B:\Югрузки\ерунда в тех\готово\8 слайд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44624"/>
            <a:ext cx="8964488" cy="67233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B:\Югрузки\ерунда в тех\готово\9 слайд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2021-12-23T04:12:15Z</dcterms:created>
  <dcterms:modified xsi:type="dcterms:W3CDTF">2021-12-23T06:24:51Z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947456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